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306" r:id="rId30"/>
    <p:sldId id="307" r:id="rId31"/>
    <p:sldId id="292" r:id="rId32"/>
    <p:sldId id="296" r:id="rId33"/>
    <p:sldId id="305" r:id="rId34"/>
    <p:sldId id="293" r:id="rId35"/>
    <p:sldId id="294" r:id="rId36"/>
    <p:sldId id="295" r:id="rId37"/>
    <p:sldId id="297" r:id="rId38"/>
    <p:sldId id="299" r:id="rId39"/>
    <p:sldId id="301" r:id="rId40"/>
    <p:sldId id="300" r:id="rId41"/>
    <p:sldId id="298" r:id="rId42"/>
    <p:sldId id="302" r:id="rId43"/>
    <p:sldId id="303" r:id="rId44"/>
    <p:sldId id="304" r:id="rId45"/>
    <p:sldId id="309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8" r:id="rId65"/>
    <p:sldId id="329" r:id="rId66"/>
    <p:sldId id="332" r:id="rId67"/>
    <p:sldId id="333" r:id="rId68"/>
    <p:sldId id="334" r:id="rId69"/>
    <p:sldId id="335" r:id="rId70"/>
    <p:sldId id="336" r:id="rId71"/>
    <p:sldId id="325" r:id="rId72"/>
    <p:sldId id="291" r:id="rId73"/>
    <p:sldId id="259" r:id="rId74"/>
    <p:sldId id="266" r:id="rId75"/>
    <p:sldId id="260" r:id="rId76"/>
    <p:sldId id="290" r:id="rId77"/>
    <p:sldId id="284" r:id="rId78"/>
    <p:sldId id="288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image" Target="../media/image134.emf"/><Relationship Id="rId13" Type="http://schemas.openxmlformats.org/officeDocument/2006/relationships/image" Target="../media/image135.emf"/><Relationship Id="rId1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Relationship Id="rId4" Type="http://schemas.openxmlformats.org/officeDocument/2006/relationships/image" Target="NULL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image" Target="../media/image146.emf"/><Relationship Id="rId13" Type="http://schemas.openxmlformats.org/officeDocument/2006/relationships/image" Target="../media/image147.emf"/><Relationship Id="rId1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38.emf"/><Relationship Id="rId4" Type="http://schemas.openxmlformats.org/officeDocument/2006/relationships/image" Target="NULL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Relationship Id="rId3" Type="http://schemas.openxmlformats.org/officeDocument/2006/relationships/image" Target="../media/image198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1" y="1005590"/>
            <a:ext cx="3792900" cy="28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005590"/>
            <a:ext cx="3792900" cy="284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2" y="3852322"/>
            <a:ext cx="3792900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</a:t>
            </a:r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143243"/>
            <a:ext cx="3792900" cy="284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3" y="3852322"/>
            <a:ext cx="3792898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7" y="1149087"/>
            <a:ext cx="3785112" cy="28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92" y="2169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465" y="216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603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7507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86" y="3064916"/>
            <a:ext cx="3966771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4" y="3064916"/>
            <a:ext cx="3966771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2" y="3064916"/>
            <a:ext cx="3966771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597" y="2618821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fine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106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2615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30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19" y="18238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igma1 = 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regularization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2174876"/>
            <a:ext cx="3966772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8" y="2174876"/>
            <a:ext cx="3966772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" y="2174877"/>
            <a:ext cx="3966772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5861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62633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18958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3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3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3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642783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2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2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2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1" y="642785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settings1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2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0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0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3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2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 smtClean="0"/>
              <a:t>–</a:t>
            </a:r>
            <a:r>
              <a:rPr lang="en-US" sz="3600" dirty="0" smtClean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/>
              <a:t>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" y="1199945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1999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1961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7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9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run0 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3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6" y="516835"/>
            <a:ext cx="4109877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656620"/>
            <a:ext cx="4109878" cy="308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656621"/>
            <a:ext cx="4109878" cy="3084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656623"/>
            <a:ext cx="4109878" cy="308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3601471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516834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540706"/>
            <a:ext cx="4109878" cy="308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1"/>
            <a:ext cx="4109878" cy="3084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3"/>
            <a:ext cx="4109878" cy="3084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seem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run4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8" y="516835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63470</TotalTime>
  <Words>1052</Words>
  <Application>Microsoft Macintosh PowerPoint</Application>
  <PresentationFormat>Widescreen</PresentationFormat>
  <Paragraphs>252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Step – dualGPR – changing data</vt:lpstr>
      <vt:lpstr>Step – dualGPR – changing regularization</vt:lpstr>
      <vt:lpstr>Adaptive prior – 1d test data</vt:lpstr>
      <vt:lpstr>Step – bad structures as refference</vt:lpstr>
      <vt:lpstr>Step – good structures as refference</vt:lpstr>
      <vt:lpstr>Step – settings1 – bad structures as refference</vt:lpstr>
      <vt:lpstr>Step – settings1 – bad structures as refference</vt:lpstr>
      <vt:lpstr>Step – settings1 – good structures as refference</vt:lpstr>
      <vt:lpstr>Step – settings1 – good structures as refference</vt:lpstr>
      <vt:lpstr>Step – settings2 – bad structures as refference</vt:lpstr>
      <vt:lpstr>Step – settings2 – bad structures as refference</vt:lpstr>
      <vt:lpstr>Step – settings2 – good structures as refference</vt:lpstr>
      <vt:lpstr>Step – settings2 – good structures as refference</vt:lpstr>
      <vt:lpstr>Step – prior vs. fine</vt:lpstr>
      <vt:lpstr>Step – prior vs. fine</vt:lpstr>
      <vt:lpstr>Step – prior vs. fine – settings1</vt:lpstr>
      <vt:lpstr>Step – prior vs. fine – settings1</vt:lpstr>
      <vt:lpstr>Step – prior vs. fine – settings1</vt:lpstr>
      <vt:lpstr>Step – prior vs. fine – settings2</vt:lpstr>
      <vt:lpstr>Step – prior vs. fine – settings2</vt:lpstr>
      <vt:lpstr>Step – prior vs. fine – settings2</vt:lpstr>
      <vt:lpstr>Step – single model – run0 </vt:lpstr>
      <vt:lpstr>Step – single model – run1</vt:lpstr>
      <vt:lpstr>Step – single model – run2</vt:lpstr>
      <vt:lpstr>Step – single model – run3</vt:lpstr>
      <vt:lpstr>Step – single model – run4</vt:lpstr>
      <vt:lpstr>Step – prior vs. fine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cp:lastPrinted>2018-11-15T14:51:40Z</cp:lastPrinted>
  <dcterms:created xsi:type="dcterms:W3CDTF">2018-10-01T11:16:57Z</dcterms:created>
  <dcterms:modified xsi:type="dcterms:W3CDTF">2018-11-26T17:30:18Z</dcterms:modified>
</cp:coreProperties>
</file>